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Montserrat Classic Bold" charset="1" panose="00000800000000000000"/>
      <p:regular r:id="rId14"/>
    </p:embeddedFont>
    <p:embeddedFont>
      <p:font typeface="Open Sans" charset="1" panose="020B0606030504020204"/>
      <p:regular r:id="rId15"/>
    </p:embeddedFont>
    <p:embeddedFont>
      <p:font typeface="Fira Sans Medium" charset="1" panose="020B0603050000020004"/>
      <p:regular r:id="rId16"/>
    </p:embeddedFont>
    <p:embeddedFont>
      <p:font typeface="Fira Sans" charset="1" panose="020B0503050000020004"/>
      <p:regular r:id="rId17"/>
    </p:embeddedFont>
    <p:embeddedFont>
      <p:font typeface="Montserrat Bold" charset="1" panose="00000800000000000000"/>
      <p:regular r:id="rId18"/>
    </p:embeddedFont>
    <p:embeddedFont>
      <p:font typeface="Fira Sans Bold Italics" charset="1" panose="020B0803050000020004"/>
      <p:regular r:id="rId19"/>
    </p:embeddedFont>
    <p:embeddedFont>
      <p:font typeface="Canva Sans" charset="1" panose="020B0503030501040103"/>
      <p:regular r:id="rId20"/>
    </p:embeddedFont>
    <p:embeddedFont>
      <p:font typeface="Fira Sans Semi-Bold" charset="1" panose="020B0603050000020004"/>
      <p:regular r:id="rId21"/>
    </p:embeddedFont>
    <p:embeddedFont>
      <p:font typeface="Fira Sans Bold" charset="1" panose="020B08030500000200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gif" Type="http://schemas.openxmlformats.org/officeDocument/2006/relationships/image"/><Relationship Id="rId7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168302" y="-1384391"/>
            <a:ext cx="9696367" cy="11283045"/>
            <a:chOff x="0" y="0"/>
            <a:chExt cx="6985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5367"/>
              <a:ext cx="698500" cy="802065"/>
            </a:xfrm>
            <a:custGeom>
              <a:avLst/>
              <a:gdLst/>
              <a:ahLst/>
              <a:cxnLst/>
              <a:rect r="r" b="b" t="t" l="l"/>
              <a:pathLst>
                <a:path h="802065" w="698500">
                  <a:moveTo>
                    <a:pt x="366449" y="4640"/>
                  </a:moveTo>
                  <a:lnTo>
                    <a:pt x="681301" y="187826"/>
                  </a:lnTo>
                  <a:cubicBezTo>
                    <a:pt x="691949" y="194022"/>
                    <a:pt x="698500" y="205412"/>
                    <a:pt x="698500" y="217731"/>
                  </a:cubicBezTo>
                  <a:lnTo>
                    <a:pt x="698500" y="584335"/>
                  </a:lnTo>
                  <a:cubicBezTo>
                    <a:pt x="698500" y="596654"/>
                    <a:pt x="691949" y="608044"/>
                    <a:pt x="681301" y="614240"/>
                  </a:cubicBezTo>
                  <a:lnTo>
                    <a:pt x="366449" y="797426"/>
                  </a:lnTo>
                  <a:cubicBezTo>
                    <a:pt x="355817" y="803612"/>
                    <a:pt x="342683" y="803612"/>
                    <a:pt x="332051" y="797426"/>
                  </a:cubicBezTo>
                  <a:lnTo>
                    <a:pt x="17199" y="614240"/>
                  </a:lnTo>
                  <a:cubicBezTo>
                    <a:pt x="6551" y="608044"/>
                    <a:pt x="0" y="596654"/>
                    <a:pt x="0" y="584335"/>
                  </a:cubicBezTo>
                  <a:lnTo>
                    <a:pt x="0" y="217731"/>
                  </a:lnTo>
                  <a:cubicBezTo>
                    <a:pt x="0" y="205412"/>
                    <a:pt x="6551" y="194022"/>
                    <a:pt x="17199" y="187826"/>
                  </a:cubicBezTo>
                  <a:lnTo>
                    <a:pt x="332051" y="4640"/>
                  </a:lnTo>
                  <a:cubicBezTo>
                    <a:pt x="342683" y="-1546"/>
                    <a:pt x="355817" y="-1546"/>
                    <a:pt x="366449" y="4640"/>
                  </a:cubicBezTo>
                  <a:close/>
                </a:path>
              </a:pathLst>
            </a:custGeom>
            <a:solidFill>
              <a:srgbClr val="1836B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411698" y="357487"/>
            <a:ext cx="9515977" cy="11073137"/>
            <a:chOff x="0" y="0"/>
            <a:chExt cx="6985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6035"/>
              <a:ext cx="698500" cy="800730"/>
            </a:xfrm>
            <a:custGeom>
              <a:avLst/>
              <a:gdLst/>
              <a:ahLst/>
              <a:cxnLst/>
              <a:rect r="r" b="b" t="t" l="l"/>
              <a:pathLst>
                <a:path h="800730" w="698500">
                  <a:moveTo>
                    <a:pt x="368588" y="5216"/>
                  </a:moveTo>
                  <a:lnTo>
                    <a:pt x="679162" y="185914"/>
                  </a:lnTo>
                  <a:cubicBezTo>
                    <a:pt x="691135" y="192880"/>
                    <a:pt x="698500" y="205686"/>
                    <a:pt x="698500" y="219538"/>
                  </a:cubicBezTo>
                  <a:lnTo>
                    <a:pt x="698500" y="581192"/>
                  </a:lnTo>
                  <a:cubicBezTo>
                    <a:pt x="698500" y="595044"/>
                    <a:pt x="691135" y="607850"/>
                    <a:pt x="679162" y="614816"/>
                  </a:cubicBezTo>
                  <a:lnTo>
                    <a:pt x="368588" y="795514"/>
                  </a:lnTo>
                  <a:cubicBezTo>
                    <a:pt x="356634" y="802469"/>
                    <a:pt x="341866" y="802469"/>
                    <a:pt x="329912" y="795514"/>
                  </a:cubicBezTo>
                  <a:lnTo>
                    <a:pt x="19338" y="614816"/>
                  </a:lnTo>
                  <a:cubicBezTo>
                    <a:pt x="7366" y="607850"/>
                    <a:pt x="0" y="595044"/>
                    <a:pt x="0" y="581192"/>
                  </a:cubicBezTo>
                  <a:lnTo>
                    <a:pt x="0" y="219538"/>
                  </a:lnTo>
                  <a:cubicBezTo>
                    <a:pt x="0" y="205686"/>
                    <a:pt x="7366" y="192880"/>
                    <a:pt x="19338" y="185914"/>
                  </a:cubicBezTo>
                  <a:lnTo>
                    <a:pt x="329912" y="5216"/>
                  </a:lnTo>
                  <a:cubicBezTo>
                    <a:pt x="341866" y="-1739"/>
                    <a:pt x="356634" y="-1739"/>
                    <a:pt x="368588" y="5216"/>
                  </a:cubicBezTo>
                  <a:close/>
                </a:path>
              </a:pathLst>
            </a:custGeom>
            <a:blipFill>
              <a:blip r:embed="rId2"/>
              <a:stretch>
                <a:fillRect l="-7317" t="0" r="-7317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1858779">
            <a:off x="11343726" y="8772868"/>
            <a:ext cx="6093603" cy="1173139"/>
            <a:chOff x="0" y="0"/>
            <a:chExt cx="2110952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10952" cy="406400"/>
            </a:xfrm>
            <a:custGeom>
              <a:avLst/>
              <a:gdLst/>
              <a:ahLst/>
              <a:cxnLst/>
              <a:rect r="r" b="b" t="t" l="l"/>
              <a:pathLst>
                <a:path h="406400" w="2110952">
                  <a:moveTo>
                    <a:pt x="1907752" y="0"/>
                  </a:moveTo>
                  <a:cubicBezTo>
                    <a:pt x="2019976" y="0"/>
                    <a:pt x="2110952" y="90976"/>
                    <a:pt x="2110952" y="203200"/>
                  </a:cubicBezTo>
                  <a:cubicBezTo>
                    <a:pt x="2110952" y="315424"/>
                    <a:pt x="2019976" y="406400"/>
                    <a:pt x="190775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066C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2110952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760922" y="7956747"/>
            <a:ext cx="1301553" cy="130155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ln w="209550" cap="sq">
              <a:solidFill>
                <a:srgbClr val="1836B2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8689380" y="357487"/>
            <a:ext cx="2035338" cy="1363759"/>
          </a:xfrm>
          <a:custGeom>
            <a:avLst/>
            <a:gdLst/>
            <a:ahLst/>
            <a:cxnLst/>
            <a:rect r="r" b="b" t="t" l="l"/>
            <a:pathLst>
              <a:path h="1363759" w="2035338">
                <a:moveTo>
                  <a:pt x="0" y="0"/>
                </a:moveTo>
                <a:lnTo>
                  <a:pt x="2035338" y="0"/>
                </a:lnTo>
                <a:lnTo>
                  <a:pt x="2035338" y="1363759"/>
                </a:lnTo>
                <a:lnTo>
                  <a:pt x="0" y="1363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2700509"/>
            <a:ext cx="8282316" cy="2628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68"/>
              </a:lnSpc>
            </a:pPr>
            <a:r>
              <a:rPr lang="en-US" b="true" sz="5807" spc="-174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MANAGEMENT DE LA QUALITÉ DANS UNE USINE DE TEXTILE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18609" y="6422165"/>
            <a:ext cx="4674771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b="true" sz="2700" spc="-81">
                <a:solidFill>
                  <a:srgbClr val="A066CB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RÉALISÉ PAR :</a:t>
            </a:r>
          </a:p>
          <a:p>
            <a:pPr algn="l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b="true" sz="2700" spc="-8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WAHIDI MOUAD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514146" y="6403115"/>
            <a:ext cx="4371321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90" b="true">
                <a:solidFill>
                  <a:srgbClr val="A066CB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ENCADRÉ PAR :</a:t>
            </a:r>
            <a:r>
              <a:rPr lang="en-US" sz="3000" spc="-90" b="true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</a:p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 spc="-9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Mme.Touzani Sara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0582177" cy="10287000"/>
          </a:xfrm>
          <a:custGeom>
            <a:avLst/>
            <a:gdLst/>
            <a:ahLst/>
            <a:cxnLst/>
            <a:rect r="r" b="b" t="t" l="l"/>
            <a:pathLst>
              <a:path h="10287000" w="10582177">
                <a:moveTo>
                  <a:pt x="0" y="0"/>
                </a:moveTo>
                <a:lnTo>
                  <a:pt x="10582177" y="0"/>
                </a:lnTo>
                <a:lnTo>
                  <a:pt x="1058217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237" t="-2211" r="-12350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3995669" y="-205925"/>
            <a:ext cx="7391291" cy="11496254"/>
            <a:chOff x="0" y="0"/>
            <a:chExt cx="4076076" cy="63398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076" cy="6339840"/>
            </a:xfrm>
            <a:custGeom>
              <a:avLst/>
              <a:gdLst/>
              <a:ahLst/>
              <a:cxnLst/>
              <a:rect r="r" b="b" t="t" l="l"/>
              <a:pathLst>
                <a:path h="6339840" w="4076076">
                  <a:moveTo>
                    <a:pt x="4076076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4076076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4672939" y="595687"/>
            <a:ext cx="169100" cy="796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16"/>
              </a:lnSpc>
              <a:spcBef>
                <a:spcPct val="0"/>
              </a:spcBef>
            </a:pPr>
            <a:r>
              <a:rPr lang="en-US" b="true" sz="4858" spc="-97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72939" y="595687"/>
            <a:ext cx="169100" cy="796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16"/>
              </a:lnSpc>
              <a:spcBef>
                <a:spcPct val="0"/>
              </a:spcBef>
            </a:pPr>
            <a:r>
              <a:rPr lang="en-US" b="true" sz="4858" spc="-97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I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862157" y="284655"/>
            <a:ext cx="1790666" cy="1475659"/>
            <a:chOff x="0" y="0"/>
            <a:chExt cx="6518874" cy="53721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518874" cy="5372100"/>
            </a:xfrm>
            <a:custGeom>
              <a:avLst/>
              <a:gdLst/>
              <a:ahLst/>
              <a:cxnLst/>
              <a:rect r="r" b="b" t="t" l="l"/>
              <a:pathLst>
                <a:path h="5372100" w="6518874">
                  <a:moveTo>
                    <a:pt x="496820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968204" y="5372100"/>
                  </a:lnTo>
                  <a:lnTo>
                    <a:pt x="6518874" y="2686050"/>
                  </a:lnTo>
                  <a:lnTo>
                    <a:pt x="4968204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5062589" y="1760314"/>
            <a:ext cx="700538" cy="577302"/>
            <a:chOff x="0" y="0"/>
            <a:chExt cx="6518874" cy="53721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518874" cy="5372100"/>
            </a:xfrm>
            <a:custGeom>
              <a:avLst/>
              <a:gdLst/>
              <a:ahLst/>
              <a:cxnLst/>
              <a:rect r="r" b="b" t="t" l="l"/>
              <a:pathLst>
                <a:path h="5372100" w="6518874">
                  <a:moveTo>
                    <a:pt x="496820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968204" y="5372100"/>
                  </a:lnTo>
                  <a:lnTo>
                    <a:pt x="6518874" y="2686050"/>
                  </a:lnTo>
                  <a:lnTo>
                    <a:pt x="4968204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5429253" y="2337616"/>
            <a:ext cx="700538" cy="577302"/>
            <a:chOff x="0" y="0"/>
            <a:chExt cx="6518874" cy="53721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518874" cy="5372100"/>
            </a:xfrm>
            <a:custGeom>
              <a:avLst/>
              <a:gdLst/>
              <a:ahLst/>
              <a:cxnLst/>
              <a:rect r="r" b="b" t="t" l="l"/>
              <a:pathLst>
                <a:path h="5372100" w="6518874">
                  <a:moveTo>
                    <a:pt x="496820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968204" y="5372100"/>
                  </a:lnTo>
                  <a:lnTo>
                    <a:pt x="6518874" y="2686050"/>
                  </a:lnTo>
                  <a:lnTo>
                    <a:pt x="4968204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6715072" y="3803253"/>
            <a:ext cx="169100" cy="796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16"/>
              </a:lnSpc>
              <a:spcBef>
                <a:spcPct val="0"/>
              </a:spcBef>
            </a:pPr>
            <a:r>
              <a:rPr lang="en-US" b="true" sz="4858" spc="-97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15072" y="3803253"/>
            <a:ext cx="169100" cy="796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16"/>
              </a:lnSpc>
              <a:spcBef>
                <a:spcPct val="0"/>
              </a:spcBef>
            </a:pPr>
            <a:r>
              <a:rPr lang="en-US" b="true" sz="4858" spc="-97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I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5652822" y="3022522"/>
            <a:ext cx="1790666" cy="1475659"/>
            <a:chOff x="0" y="0"/>
            <a:chExt cx="6518874" cy="53721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518874" cy="5372100"/>
            </a:xfrm>
            <a:custGeom>
              <a:avLst/>
              <a:gdLst/>
              <a:ahLst/>
              <a:cxnLst/>
              <a:rect r="r" b="b" t="t" l="l"/>
              <a:pathLst>
                <a:path h="5372100" w="6518874">
                  <a:moveTo>
                    <a:pt x="496820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968204" y="5372100"/>
                  </a:lnTo>
                  <a:lnTo>
                    <a:pt x="6518874" y="2686050"/>
                  </a:lnTo>
                  <a:lnTo>
                    <a:pt x="4968204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6884173" y="4599698"/>
            <a:ext cx="700538" cy="577302"/>
            <a:chOff x="0" y="0"/>
            <a:chExt cx="6518874" cy="53721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518874" cy="5372100"/>
            </a:xfrm>
            <a:custGeom>
              <a:avLst/>
              <a:gdLst/>
              <a:ahLst/>
              <a:cxnLst/>
              <a:rect r="r" b="b" t="t" l="l"/>
              <a:pathLst>
                <a:path h="5372100" w="6518874">
                  <a:moveTo>
                    <a:pt x="496820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968204" y="5372100"/>
                  </a:lnTo>
                  <a:lnTo>
                    <a:pt x="6518874" y="2686050"/>
                  </a:lnTo>
                  <a:lnTo>
                    <a:pt x="4968204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7245885" y="5281775"/>
            <a:ext cx="700538" cy="577302"/>
            <a:chOff x="0" y="0"/>
            <a:chExt cx="6518874" cy="53721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518874" cy="5372100"/>
            </a:xfrm>
            <a:custGeom>
              <a:avLst/>
              <a:gdLst/>
              <a:ahLst/>
              <a:cxnLst/>
              <a:rect r="r" b="b" t="t" l="l"/>
              <a:pathLst>
                <a:path h="5372100" w="6518874">
                  <a:moveTo>
                    <a:pt x="496820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968204" y="5372100"/>
                  </a:lnTo>
                  <a:lnTo>
                    <a:pt x="6518874" y="2686050"/>
                  </a:lnTo>
                  <a:lnTo>
                    <a:pt x="4968204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8757205" y="7009180"/>
            <a:ext cx="169100" cy="796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16"/>
              </a:lnSpc>
              <a:spcBef>
                <a:spcPct val="0"/>
              </a:spcBef>
            </a:pPr>
            <a:r>
              <a:rPr lang="en-US" b="true" sz="4858" spc="-97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I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757205" y="7009180"/>
            <a:ext cx="169100" cy="796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16"/>
              </a:lnSpc>
              <a:spcBef>
                <a:spcPct val="0"/>
              </a:spcBef>
            </a:pPr>
            <a:r>
              <a:rPr lang="en-US" b="true" sz="4858" spc="-97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I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7584711" y="5960318"/>
            <a:ext cx="1790666" cy="1475659"/>
            <a:chOff x="0" y="0"/>
            <a:chExt cx="6518874" cy="53721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518874" cy="5372100"/>
            </a:xfrm>
            <a:custGeom>
              <a:avLst/>
              <a:gdLst/>
              <a:ahLst/>
              <a:cxnLst/>
              <a:rect r="r" b="b" t="t" l="l"/>
              <a:pathLst>
                <a:path h="5372100" w="6518874">
                  <a:moveTo>
                    <a:pt x="496820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968204" y="5372100"/>
                  </a:lnTo>
                  <a:lnTo>
                    <a:pt x="6518874" y="2686050"/>
                  </a:lnTo>
                  <a:lnTo>
                    <a:pt x="4968204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9546973" y="8803912"/>
            <a:ext cx="700538" cy="577302"/>
            <a:chOff x="0" y="0"/>
            <a:chExt cx="6518874" cy="53721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518874" cy="5372100"/>
            </a:xfrm>
            <a:custGeom>
              <a:avLst/>
              <a:gdLst/>
              <a:ahLst/>
              <a:cxnLst/>
              <a:rect r="r" b="b" t="t" l="l"/>
              <a:pathLst>
                <a:path h="5372100" w="6518874">
                  <a:moveTo>
                    <a:pt x="496820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968204" y="5372100"/>
                  </a:lnTo>
                  <a:lnTo>
                    <a:pt x="6518874" y="2686050"/>
                  </a:lnTo>
                  <a:lnTo>
                    <a:pt x="4968204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4672939" y="595687"/>
            <a:ext cx="169100" cy="796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16"/>
              </a:lnSpc>
              <a:spcBef>
                <a:spcPct val="0"/>
              </a:spcBef>
            </a:pPr>
            <a:r>
              <a:rPr lang="en-US" b="true" sz="4858" spc="-97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I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023996" y="637041"/>
            <a:ext cx="11307932" cy="614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1"/>
              </a:lnSpc>
            </a:pPr>
            <a:r>
              <a:rPr lang="en-US" b="true" sz="4017" spc="-12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PRÉSENTATION DE LA BASE DE DONNÉES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379055" y="3333554"/>
            <a:ext cx="338201" cy="796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16"/>
              </a:lnSpc>
              <a:spcBef>
                <a:spcPct val="0"/>
              </a:spcBef>
            </a:pPr>
            <a:r>
              <a:rPr lang="en-US" b="true" sz="4858" spc="-97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II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691315" y="3381179"/>
            <a:ext cx="9865369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1"/>
              </a:lnSpc>
            </a:pPr>
            <a:r>
              <a:rPr lang="en-US" b="true" sz="4017" spc="-12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PROBLÉMATIQUE ET SOLUTION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226393" y="6298063"/>
            <a:ext cx="507301" cy="796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16"/>
              </a:lnSpc>
              <a:spcBef>
                <a:spcPct val="0"/>
              </a:spcBef>
            </a:pPr>
            <a:r>
              <a:rPr lang="en-US" b="true" sz="4858" spc="-97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III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546973" y="6014576"/>
            <a:ext cx="8440607" cy="1219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1"/>
              </a:lnSpc>
            </a:pPr>
            <a:r>
              <a:rPr lang="en-US" b="true" sz="4017" spc="-12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DASHBOARD, INTERFACE ASSISTANT BI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447276" y="8298796"/>
            <a:ext cx="99696" cy="308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  <a:spcBef>
                <a:spcPct val="0"/>
              </a:spcBef>
            </a:pPr>
            <a:r>
              <a:rPr lang="en-US" sz="1900" spc="-38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776703" y="8766488"/>
            <a:ext cx="8440607" cy="614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1"/>
              </a:lnSpc>
            </a:pPr>
            <a:r>
              <a:rPr lang="en-US" b="true" sz="4017" spc="-12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3083626" y="-971753"/>
            <a:ext cx="6133104" cy="3501801"/>
          </a:xfrm>
          <a:custGeom>
            <a:avLst/>
            <a:gdLst/>
            <a:ahLst/>
            <a:cxnLst/>
            <a:rect r="r" b="b" t="t" l="l"/>
            <a:pathLst>
              <a:path h="3501801" w="6133104">
                <a:moveTo>
                  <a:pt x="0" y="3501801"/>
                </a:moveTo>
                <a:lnTo>
                  <a:pt x="6133104" y="3501801"/>
                </a:lnTo>
                <a:lnTo>
                  <a:pt x="6133104" y="0"/>
                </a:lnTo>
                <a:lnTo>
                  <a:pt x="0" y="0"/>
                </a:lnTo>
                <a:lnTo>
                  <a:pt x="0" y="350180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1576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736090" y="7912807"/>
            <a:ext cx="5559738" cy="3174428"/>
          </a:xfrm>
          <a:custGeom>
            <a:avLst/>
            <a:gdLst/>
            <a:ahLst/>
            <a:cxnLst/>
            <a:rect r="r" b="b" t="t" l="l"/>
            <a:pathLst>
              <a:path h="3174428" w="5559738">
                <a:moveTo>
                  <a:pt x="0" y="0"/>
                </a:moveTo>
                <a:lnTo>
                  <a:pt x="5559738" y="0"/>
                </a:lnTo>
                <a:lnTo>
                  <a:pt x="5559738" y="3174428"/>
                </a:lnTo>
                <a:lnTo>
                  <a:pt x="0" y="3174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1576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034245">
            <a:off x="8256464" y="9104548"/>
            <a:ext cx="11624649" cy="4206009"/>
          </a:xfrm>
          <a:custGeom>
            <a:avLst/>
            <a:gdLst/>
            <a:ahLst/>
            <a:cxnLst/>
            <a:rect r="r" b="b" t="t" l="l"/>
            <a:pathLst>
              <a:path h="4206009" w="11624649">
                <a:moveTo>
                  <a:pt x="0" y="0"/>
                </a:moveTo>
                <a:lnTo>
                  <a:pt x="11624648" y="0"/>
                </a:lnTo>
                <a:lnTo>
                  <a:pt x="11624648" y="4206009"/>
                </a:lnTo>
                <a:lnTo>
                  <a:pt x="0" y="42060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94820" y="9415870"/>
            <a:ext cx="733880" cy="73388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933115" y="8204819"/>
            <a:ext cx="10810411" cy="1435091"/>
            <a:chOff x="0" y="0"/>
            <a:chExt cx="2658616" cy="35293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58616" cy="352934"/>
            </a:xfrm>
            <a:custGeom>
              <a:avLst/>
              <a:gdLst/>
              <a:ahLst/>
              <a:cxnLst/>
              <a:rect r="r" b="b" t="t" l="l"/>
              <a:pathLst>
                <a:path h="352934" w="2658616">
                  <a:moveTo>
                    <a:pt x="15755" y="0"/>
                  </a:moveTo>
                  <a:lnTo>
                    <a:pt x="2642861" y="0"/>
                  </a:lnTo>
                  <a:cubicBezTo>
                    <a:pt x="2647040" y="0"/>
                    <a:pt x="2651047" y="1660"/>
                    <a:pt x="2654002" y="4615"/>
                  </a:cubicBezTo>
                  <a:cubicBezTo>
                    <a:pt x="2656956" y="7569"/>
                    <a:pt x="2658616" y="11577"/>
                    <a:pt x="2658616" y="15755"/>
                  </a:cubicBezTo>
                  <a:lnTo>
                    <a:pt x="2658616" y="337178"/>
                  </a:lnTo>
                  <a:cubicBezTo>
                    <a:pt x="2658616" y="345880"/>
                    <a:pt x="2651563" y="352934"/>
                    <a:pt x="2642861" y="352934"/>
                  </a:cubicBezTo>
                  <a:lnTo>
                    <a:pt x="15755" y="352934"/>
                  </a:lnTo>
                  <a:cubicBezTo>
                    <a:pt x="7054" y="352934"/>
                    <a:pt x="0" y="345880"/>
                    <a:pt x="0" y="337178"/>
                  </a:cubicBezTo>
                  <a:lnTo>
                    <a:pt x="0" y="15755"/>
                  </a:lnTo>
                  <a:cubicBezTo>
                    <a:pt x="0" y="7054"/>
                    <a:pt x="7054" y="0"/>
                    <a:pt x="15755" y="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2658616" cy="419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3"/>
                </a:lnSpc>
              </a:pPr>
              <a:r>
                <a:rPr lang="en-US" b="true" sz="315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importance 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5400000">
            <a:off x="11308303" y="7384332"/>
            <a:ext cx="572481" cy="484469"/>
            <a:chOff x="0" y="0"/>
            <a:chExt cx="480230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0230" cy="406400"/>
            </a:xfrm>
            <a:custGeom>
              <a:avLst/>
              <a:gdLst/>
              <a:ahLst/>
              <a:cxnLst/>
              <a:rect r="r" b="b" t="t" l="l"/>
              <a:pathLst>
                <a:path h="406400" w="480230">
                  <a:moveTo>
                    <a:pt x="0" y="0"/>
                  </a:moveTo>
                  <a:lnTo>
                    <a:pt x="277030" y="0"/>
                  </a:lnTo>
                  <a:lnTo>
                    <a:pt x="480230" y="203200"/>
                  </a:lnTo>
                  <a:lnTo>
                    <a:pt x="27703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77800" y="-9525"/>
              <a:ext cx="226230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5400000">
            <a:off x="4605806" y="7384332"/>
            <a:ext cx="572481" cy="484469"/>
            <a:chOff x="0" y="0"/>
            <a:chExt cx="480230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0230" cy="406400"/>
            </a:xfrm>
            <a:custGeom>
              <a:avLst/>
              <a:gdLst/>
              <a:ahLst/>
              <a:cxnLst/>
              <a:rect r="r" b="b" t="t" l="l"/>
              <a:pathLst>
                <a:path h="406400" w="480230">
                  <a:moveTo>
                    <a:pt x="0" y="0"/>
                  </a:moveTo>
                  <a:lnTo>
                    <a:pt x="277030" y="0"/>
                  </a:lnTo>
                  <a:lnTo>
                    <a:pt x="480230" y="203200"/>
                  </a:lnTo>
                  <a:lnTo>
                    <a:pt x="27703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77800" y="-9525"/>
              <a:ext cx="226230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4137132" y="2787916"/>
            <a:ext cx="3131692" cy="3131692"/>
          </a:xfrm>
          <a:custGeom>
            <a:avLst/>
            <a:gdLst/>
            <a:ahLst/>
            <a:cxnLst/>
            <a:rect r="r" b="b" t="t" l="l"/>
            <a:pathLst>
              <a:path h="3131692" w="3131692">
                <a:moveTo>
                  <a:pt x="0" y="0"/>
                </a:moveTo>
                <a:lnTo>
                  <a:pt x="3131691" y="0"/>
                </a:lnTo>
                <a:lnTo>
                  <a:pt x="3131691" y="3131692"/>
                </a:lnTo>
                <a:lnTo>
                  <a:pt x="0" y="31316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rcRect l="44" t="0" r="44" b="0"/>
          <a:stretch>
            <a:fillRect/>
          </a:stretch>
        </p:blipFill>
        <p:spPr>
          <a:xfrm flipH="false" flipV="false" rot="3876284">
            <a:off x="2729410" y="2989408"/>
            <a:ext cx="1195637" cy="115379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rcRect l="44" t="0" r="44" b="0"/>
          <a:stretch>
            <a:fillRect/>
          </a:stretch>
        </p:blipFill>
        <p:spPr>
          <a:xfrm flipH="false" flipV="false" rot="-9651625">
            <a:off x="7424924" y="2694166"/>
            <a:ext cx="1195637" cy="115379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6"/>
          <a:srcRect l="44" t="0" r="44" b="0"/>
          <a:stretch>
            <a:fillRect/>
          </a:stretch>
        </p:blipFill>
        <p:spPr>
          <a:xfrm flipH="false" flipV="false" rot="-7207835">
            <a:off x="7475058" y="4991367"/>
            <a:ext cx="1195637" cy="115379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6"/>
          <a:srcRect l="44" t="0" r="44" b="0"/>
          <a:stretch>
            <a:fillRect/>
          </a:stretch>
        </p:blipFill>
        <p:spPr>
          <a:xfrm flipH="false" flipV="false" rot="1866468">
            <a:off x="2729410" y="4517739"/>
            <a:ext cx="1195637" cy="1153790"/>
          </a:xfrm>
          <a:prstGeom prst="rect">
            <a:avLst/>
          </a:prstGeom>
        </p:spPr>
      </p:pic>
      <p:sp>
        <p:nvSpPr>
          <p:cNvPr name="Freeform 22" id="22"/>
          <p:cNvSpPr/>
          <p:nvPr/>
        </p:nvSpPr>
        <p:spPr>
          <a:xfrm flipH="false" flipV="false" rot="0">
            <a:off x="12603205" y="2729804"/>
            <a:ext cx="6084212" cy="4061212"/>
          </a:xfrm>
          <a:custGeom>
            <a:avLst/>
            <a:gdLst/>
            <a:ahLst/>
            <a:cxnLst/>
            <a:rect r="r" b="b" t="t" l="l"/>
            <a:pathLst>
              <a:path h="4061212" w="6084212">
                <a:moveTo>
                  <a:pt x="0" y="0"/>
                </a:moveTo>
                <a:lnTo>
                  <a:pt x="6084212" y="0"/>
                </a:lnTo>
                <a:lnTo>
                  <a:pt x="6084212" y="4061212"/>
                </a:lnTo>
                <a:lnTo>
                  <a:pt x="0" y="40612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661760" y="179391"/>
            <a:ext cx="10340629" cy="1740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8"/>
              </a:lnSpc>
              <a:spcBef>
                <a:spcPct val="0"/>
              </a:spcBef>
            </a:pPr>
            <a:r>
              <a:rPr lang="en-US" b="true" sz="5321" i="true" spc="-106">
                <a:solidFill>
                  <a:srgbClr val="1836B2"/>
                </a:solidFill>
                <a:latin typeface="Fira Sans Bold Italics"/>
                <a:ea typeface="Fira Sans Bold Italics"/>
                <a:cs typeface="Fira Sans Bold Italics"/>
                <a:sym typeface="Fira Sans Bold Italics"/>
              </a:rPr>
              <a:t>La</a:t>
            </a:r>
            <a:r>
              <a:rPr lang="en-US" b="true" sz="5321" i="true" spc="-106">
                <a:solidFill>
                  <a:srgbClr val="1836B2"/>
                </a:solidFill>
                <a:latin typeface="Fira Sans Bold Italics"/>
                <a:ea typeface="Fira Sans Bold Italics"/>
                <a:cs typeface="Fira Sans Bold Italics"/>
                <a:sym typeface="Fira Sans Bold Italics"/>
              </a:rPr>
              <a:t> Story-Telling de la Base : "Qui, Quoi, Quand, Comment ?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836B2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58642" y="2740291"/>
            <a:ext cx="1130014" cy="705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1"/>
              </a:lnSpc>
              <a:spcBef>
                <a:spcPct val="0"/>
              </a:spcBef>
            </a:pPr>
            <a:r>
              <a:rPr lang="en-US" b="true" sz="4332" spc="-86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Quoi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30756" y="4862295"/>
            <a:ext cx="819777" cy="705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1"/>
              </a:lnSpc>
              <a:spcBef>
                <a:spcPct val="0"/>
              </a:spcBef>
            </a:pPr>
            <a:r>
              <a:rPr lang="en-US" b="true" sz="4332" spc="-86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Qui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871912" y="2424867"/>
            <a:ext cx="1525652" cy="67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6"/>
              </a:lnSpc>
              <a:spcBef>
                <a:spcPct val="0"/>
              </a:spcBef>
            </a:pPr>
            <a:r>
              <a:rPr lang="en-US" b="true" sz="4151" spc="-83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Quand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043362" y="5213642"/>
            <a:ext cx="2308947" cy="705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1"/>
              </a:lnSpc>
              <a:spcBef>
                <a:spcPct val="0"/>
              </a:spcBef>
            </a:pPr>
            <a:r>
              <a:rPr lang="en-US" b="true" sz="4332" spc="-86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Comment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144000" y="2894265"/>
            <a:ext cx="583761" cy="705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1"/>
              </a:lnSpc>
              <a:spcBef>
                <a:spcPct val="0"/>
              </a:spcBef>
            </a:pPr>
            <a:r>
              <a:rPr lang="en-US" b="true" sz="4332" spc="-86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id: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252992" y="7249771"/>
            <a:ext cx="3639770" cy="705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1"/>
              </a:lnSpc>
              <a:spcBef>
                <a:spcPct val="0"/>
              </a:spcBef>
            </a:pPr>
            <a:r>
              <a:rPr lang="en-US" b="true" sz="4332" spc="-86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nom de la base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3083626" y="-971753"/>
            <a:ext cx="6133104" cy="3501801"/>
          </a:xfrm>
          <a:custGeom>
            <a:avLst/>
            <a:gdLst/>
            <a:ahLst/>
            <a:cxnLst/>
            <a:rect r="r" b="b" t="t" l="l"/>
            <a:pathLst>
              <a:path h="3501801" w="6133104">
                <a:moveTo>
                  <a:pt x="0" y="3501801"/>
                </a:moveTo>
                <a:lnTo>
                  <a:pt x="6133104" y="3501801"/>
                </a:lnTo>
                <a:lnTo>
                  <a:pt x="6133104" y="0"/>
                </a:lnTo>
                <a:lnTo>
                  <a:pt x="0" y="0"/>
                </a:lnTo>
                <a:lnTo>
                  <a:pt x="0" y="350180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1576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736090" y="7912807"/>
            <a:ext cx="5559738" cy="3174428"/>
          </a:xfrm>
          <a:custGeom>
            <a:avLst/>
            <a:gdLst/>
            <a:ahLst/>
            <a:cxnLst/>
            <a:rect r="r" b="b" t="t" l="l"/>
            <a:pathLst>
              <a:path h="3174428" w="5559738">
                <a:moveTo>
                  <a:pt x="0" y="0"/>
                </a:moveTo>
                <a:lnTo>
                  <a:pt x="5559738" y="0"/>
                </a:lnTo>
                <a:lnTo>
                  <a:pt x="5559738" y="3174428"/>
                </a:lnTo>
                <a:lnTo>
                  <a:pt x="0" y="3174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1576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034245">
            <a:off x="8256464" y="9104548"/>
            <a:ext cx="11624649" cy="4206009"/>
          </a:xfrm>
          <a:custGeom>
            <a:avLst/>
            <a:gdLst/>
            <a:ahLst/>
            <a:cxnLst/>
            <a:rect r="r" b="b" t="t" l="l"/>
            <a:pathLst>
              <a:path h="4206009" w="11624649">
                <a:moveTo>
                  <a:pt x="0" y="0"/>
                </a:moveTo>
                <a:lnTo>
                  <a:pt x="11624648" y="0"/>
                </a:lnTo>
                <a:lnTo>
                  <a:pt x="11624648" y="4206009"/>
                </a:lnTo>
                <a:lnTo>
                  <a:pt x="0" y="42060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547000">
            <a:off x="-6386179" y="427043"/>
            <a:ext cx="11624649" cy="4206009"/>
          </a:xfrm>
          <a:custGeom>
            <a:avLst/>
            <a:gdLst/>
            <a:ahLst/>
            <a:cxnLst/>
            <a:rect r="r" b="b" t="t" l="l"/>
            <a:pathLst>
              <a:path h="4206009" w="11624649">
                <a:moveTo>
                  <a:pt x="0" y="0"/>
                </a:moveTo>
                <a:lnTo>
                  <a:pt x="11624649" y="0"/>
                </a:lnTo>
                <a:lnTo>
                  <a:pt x="11624649" y="4206010"/>
                </a:lnTo>
                <a:lnTo>
                  <a:pt x="0" y="42060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48056" y="1415356"/>
            <a:ext cx="12578403" cy="8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9"/>
              </a:lnSpc>
              <a:spcBef>
                <a:spcPct val="0"/>
              </a:spcBef>
            </a:pPr>
            <a:r>
              <a:rPr lang="en-US" b="true" sz="5499" i="true" spc="-109">
                <a:solidFill>
                  <a:srgbClr val="1836B2"/>
                </a:solidFill>
                <a:latin typeface="Fira Sans Bold Italics"/>
                <a:ea typeface="Fira Sans Bold Italics"/>
                <a:cs typeface="Fira Sans Bold Italics"/>
                <a:sym typeface="Fira Sans Bold Italics"/>
              </a:rPr>
              <a:t>Les</a:t>
            </a:r>
            <a:r>
              <a:rPr lang="en-US" b="true" sz="5499" i="true" spc="-109">
                <a:solidFill>
                  <a:srgbClr val="1836B2"/>
                </a:solidFill>
                <a:latin typeface="Fira Sans Bold Italics"/>
                <a:ea typeface="Fira Sans Bold Italics"/>
                <a:cs typeface="Fira Sans Bold Italics"/>
                <a:sym typeface="Fira Sans Bold Italics"/>
              </a:rPr>
              <a:t> Problèmes de X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94820" y="9415870"/>
            <a:ext cx="733880" cy="73388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836B2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298048" y="5809669"/>
            <a:ext cx="11152782" cy="888321"/>
            <a:chOff x="0" y="0"/>
            <a:chExt cx="14870376" cy="1184428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4870376" cy="1184428"/>
              <a:chOff x="0" y="0"/>
              <a:chExt cx="9063798" cy="74722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9063798" cy="747223"/>
              </a:xfrm>
              <a:custGeom>
                <a:avLst/>
                <a:gdLst/>
                <a:ahLst/>
                <a:cxnLst/>
                <a:rect r="r" b="b" t="t" l="l"/>
                <a:pathLst>
                  <a:path h="747223" w="9063798">
                    <a:moveTo>
                      <a:pt x="8939338" y="747223"/>
                    </a:moveTo>
                    <a:lnTo>
                      <a:pt x="124460" y="747223"/>
                    </a:lnTo>
                    <a:cubicBezTo>
                      <a:pt x="55880" y="747223"/>
                      <a:pt x="0" y="691343"/>
                      <a:pt x="0" y="62276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939338" y="0"/>
                    </a:lnTo>
                    <a:cubicBezTo>
                      <a:pt x="9007918" y="0"/>
                      <a:pt x="9063798" y="55880"/>
                      <a:pt x="9063798" y="124460"/>
                    </a:cubicBezTo>
                    <a:lnTo>
                      <a:pt x="9063798" y="622763"/>
                    </a:lnTo>
                    <a:cubicBezTo>
                      <a:pt x="9063798" y="691343"/>
                      <a:pt x="9007918" y="747223"/>
                      <a:pt x="8939338" y="747223"/>
                    </a:cubicBezTo>
                    <a:close/>
                  </a:path>
                </a:pathLst>
              </a:custGeom>
              <a:solidFill>
                <a:srgbClr val="EDECED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462638" y="230144"/>
              <a:ext cx="13945100" cy="6669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60434" indent="-330217" lvl="1">
                <a:lnSpc>
                  <a:spcPts val="4282"/>
                </a:lnSpc>
                <a:buFont typeface="Arial"/>
                <a:buChar char="•"/>
              </a:pPr>
              <a:r>
                <a:rPr lang="en-US" sz="3058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98048" y="6955165"/>
            <a:ext cx="11152782" cy="888321"/>
            <a:chOff x="0" y="0"/>
            <a:chExt cx="14870376" cy="1184428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14870376" cy="1184428"/>
              <a:chOff x="0" y="0"/>
              <a:chExt cx="9063798" cy="747223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9063798" cy="747223"/>
              </a:xfrm>
              <a:custGeom>
                <a:avLst/>
                <a:gdLst/>
                <a:ahLst/>
                <a:cxnLst/>
                <a:rect r="r" b="b" t="t" l="l"/>
                <a:pathLst>
                  <a:path h="747223" w="9063798">
                    <a:moveTo>
                      <a:pt x="8939338" y="747223"/>
                    </a:moveTo>
                    <a:lnTo>
                      <a:pt x="124460" y="747223"/>
                    </a:lnTo>
                    <a:cubicBezTo>
                      <a:pt x="55880" y="747223"/>
                      <a:pt x="0" y="691343"/>
                      <a:pt x="0" y="62276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939338" y="0"/>
                    </a:lnTo>
                    <a:cubicBezTo>
                      <a:pt x="9007918" y="0"/>
                      <a:pt x="9063798" y="55880"/>
                      <a:pt x="9063798" y="124460"/>
                    </a:cubicBezTo>
                    <a:lnTo>
                      <a:pt x="9063798" y="622763"/>
                    </a:lnTo>
                    <a:cubicBezTo>
                      <a:pt x="9063798" y="691343"/>
                      <a:pt x="9007918" y="747223"/>
                      <a:pt x="8939338" y="747223"/>
                    </a:cubicBezTo>
                    <a:close/>
                  </a:path>
                </a:pathLst>
              </a:custGeom>
              <a:solidFill>
                <a:srgbClr val="EDECED"/>
              </a:solid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462638" y="230144"/>
              <a:ext cx="13945100" cy="6669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60434" indent="-330217" lvl="1">
                <a:lnSpc>
                  <a:spcPts val="4282"/>
                </a:lnSpc>
                <a:buFont typeface="Arial"/>
                <a:buChar char="•"/>
              </a:pPr>
              <a:r>
                <a:rPr lang="en-US" sz="3058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50628" y="8100661"/>
            <a:ext cx="11152782" cy="888321"/>
            <a:chOff x="0" y="0"/>
            <a:chExt cx="14870376" cy="1184428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14870376" cy="1184428"/>
              <a:chOff x="0" y="0"/>
              <a:chExt cx="9063798" cy="747223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9063798" cy="747223"/>
              </a:xfrm>
              <a:custGeom>
                <a:avLst/>
                <a:gdLst/>
                <a:ahLst/>
                <a:cxnLst/>
                <a:rect r="r" b="b" t="t" l="l"/>
                <a:pathLst>
                  <a:path h="747223" w="9063798">
                    <a:moveTo>
                      <a:pt x="8939338" y="747223"/>
                    </a:moveTo>
                    <a:lnTo>
                      <a:pt x="124460" y="747223"/>
                    </a:lnTo>
                    <a:cubicBezTo>
                      <a:pt x="55880" y="747223"/>
                      <a:pt x="0" y="691343"/>
                      <a:pt x="0" y="62276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939338" y="0"/>
                    </a:lnTo>
                    <a:cubicBezTo>
                      <a:pt x="9007918" y="0"/>
                      <a:pt x="9063798" y="55880"/>
                      <a:pt x="9063798" y="124460"/>
                    </a:cubicBezTo>
                    <a:lnTo>
                      <a:pt x="9063798" y="622763"/>
                    </a:lnTo>
                    <a:cubicBezTo>
                      <a:pt x="9063798" y="691343"/>
                      <a:pt x="9007918" y="747223"/>
                      <a:pt x="8939338" y="747223"/>
                    </a:cubicBezTo>
                    <a:close/>
                  </a:path>
                </a:pathLst>
              </a:custGeom>
              <a:solidFill>
                <a:srgbClr val="EDECED"/>
              </a:solidFill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462638" y="230144"/>
              <a:ext cx="13945100" cy="6669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60434" indent="-330217" lvl="1">
                <a:lnSpc>
                  <a:spcPts val="4282"/>
                </a:lnSpc>
                <a:buFont typeface="Arial"/>
                <a:buChar char="•"/>
              </a:pPr>
              <a:r>
                <a:rPr lang="en-US" sz="3058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50628" y="4538032"/>
            <a:ext cx="11152782" cy="888321"/>
            <a:chOff x="0" y="0"/>
            <a:chExt cx="14870376" cy="1184428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14870376" cy="1184428"/>
              <a:chOff x="0" y="0"/>
              <a:chExt cx="9063798" cy="747223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9063798" cy="747223"/>
              </a:xfrm>
              <a:custGeom>
                <a:avLst/>
                <a:gdLst/>
                <a:ahLst/>
                <a:cxnLst/>
                <a:rect r="r" b="b" t="t" l="l"/>
                <a:pathLst>
                  <a:path h="747223" w="9063798">
                    <a:moveTo>
                      <a:pt x="8939338" y="747223"/>
                    </a:moveTo>
                    <a:lnTo>
                      <a:pt x="124460" y="747223"/>
                    </a:lnTo>
                    <a:cubicBezTo>
                      <a:pt x="55880" y="747223"/>
                      <a:pt x="0" y="691343"/>
                      <a:pt x="0" y="62276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939338" y="0"/>
                    </a:lnTo>
                    <a:cubicBezTo>
                      <a:pt x="9007918" y="0"/>
                      <a:pt x="9063798" y="55880"/>
                      <a:pt x="9063798" y="124460"/>
                    </a:cubicBezTo>
                    <a:lnTo>
                      <a:pt x="9063798" y="622763"/>
                    </a:lnTo>
                    <a:cubicBezTo>
                      <a:pt x="9063798" y="691343"/>
                      <a:pt x="9007918" y="747223"/>
                      <a:pt x="8939338" y="747223"/>
                    </a:cubicBezTo>
                    <a:close/>
                  </a:path>
                </a:pathLst>
              </a:custGeom>
              <a:solidFill>
                <a:srgbClr val="EDECED"/>
              </a:solidFill>
            </p:spPr>
          </p:sp>
        </p:grpSp>
        <p:sp>
          <p:nvSpPr>
            <p:cNvPr name="TextBox 26" id="26"/>
            <p:cNvSpPr txBox="true"/>
            <p:nvPr/>
          </p:nvSpPr>
          <p:spPr>
            <a:xfrm rot="0">
              <a:off x="462638" y="230144"/>
              <a:ext cx="13945100" cy="6669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60434" indent="-330217" lvl="1">
                <a:lnSpc>
                  <a:spcPts val="4282"/>
                </a:lnSpc>
                <a:buFont typeface="Arial"/>
                <a:buChar char="•"/>
              </a:pPr>
              <a:r>
                <a:rPr lang="en-US" sz="3058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895033" y="2996435"/>
            <a:ext cx="13684448" cy="795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16"/>
              </a:lnSpc>
              <a:spcBef>
                <a:spcPct val="0"/>
              </a:spcBef>
            </a:pPr>
            <a:r>
              <a:rPr lang="en-US" b="true" sz="4858" spc="-97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pour tel db le x est highly important especialy for k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-10800000">
            <a:off x="12712709" y="5020004"/>
            <a:ext cx="741834" cy="3000065"/>
          </a:xfrm>
          <a:custGeom>
            <a:avLst/>
            <a:gdLst/>
            <a:ahLst/>
            <a:cxnLst/>
            <a:rect r="r" b="b" t="t" l="l"/>
            <a:pathLst>
              <a:path h="3000065" w="741834">
                <a:moveTo>
                  <a:pt x="0" y="0"/>
                </a:moveTo>
                <a:lnTo>
                  <a:pt x="741834" y="0"/>
                </a:lnTo>
                <a:lnTo>
                  <a:pt x="741834" y="3000065"/>
                </a:lnTo>
                <a:lnTo>
                  <a:pt x="0" y="30000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3711718" y="6093690"/>
            <a:ext cx="1168698" cy="795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16"/>
              </a:lnSpc>
              <a:spcBef>
                <a:spcPct val="0"/>
              </a:spcBef>
            </a:pPr>
            <a:r>
              <a:rPr lang="en-US" b="true" sz="4858" spc="-97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KPIs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3083626" y="-971753"/>
            <a:ext cx="6133104" cy="3501801"/>
          </a:xfrm>
          <a:custGeom>
            <a:avLst/>
            <a:gdLst/>
            <a:ahLst/>
            <a:cxnLst/>
            <a:rect r="r" b="b" t="t" l="l"/>
            <a:pathLst>
              <a:path h="3501801" w="6133104">
                <a:moveTo>
                  <a:pt x="0" y="3501801"/>
                </a:moveTo>
                <a:lnTo>
                  <a:pt x="6133104" y="3501801"/>
                </a:lnTo>
                <a:lnTo>
                  <a:pt x="6133104" y="0"/>
                </a:lnTo>
                <a:lnTo>
                  <a:pt x="0" y="0"/>
                </a:lnTo>
                <a:lnTo>
                  <a:pt x="0" y="350180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1576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736090" y="7912807"/>
            <a:ext cx="5559738" cy="3174428"/>
          </a:xfrm>
          <a:custGeom>
            <a:avLst/>
            <a:gdLst/>
            <a:ahLst/>
            <a:cxnLst/>
            <a:rect r="r" b="b" t="t" l="l"/>
            <a:pathLst>
              <a:path h="3174428" w="5559738">
                <a:moveTo>
                  <a:pt x="0" y="0"/>
                </a:moveTo>
                <a:lnTo>
                  <a:pt x="5559738" y="0"/>
                </a:lnTo>
                <a:lnTo>
                  <a:pt x="5559738" y="3174428"/>
                </a:lnTo>
                <a:lnTo>
                  <a:pt x="0" y="3174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1576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034245">
            <a:off x="8256464" y="9104548"/>
            <a:ext cx="11624649" cy="4206009"/>
          </a:xfrm>
          <a:custGeom>
            <a:avLst/>
            <a:gdLst/>
            <a:ahLst/>
            <a:cxnLst/>
            <a:rect r="r" b="b" t="t" l="l"/>
            <a:pathLst>
              <a:path h="4206009" w="11624649">
                <a:moveTo>
                  <a:pt x="0" y="0"/>
                </a:moveTo>
                <a:lnTo>
                  <a:pt x="11624648" y="0"/>
                </a:lnTo>
                <a:lnTo>
                  <a:pt x="11624648" y="4206009"/>
                </a:lnTo>
                <a:lnTo>
                  <a:pt x="0" y="42060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547000">
            <a:off x="-6386179" y="427043"/>
            <a:ext cx="11624649" cy="4206009"/>
          </a:xfrm>
          <a:custGeom>
            <a:avLst/>
            <a:gdLst/>
            <a:ahLst/>
            <a:cxnLst/>
            <a:rect r="r" b="b" t="t" l="l"/>
            <a:pathLst>
              <a:path h="4206009" w="11624649">
                <a:moveTo>
                  <a:pt x="0" y="0"/>
                </a:moveTo>
                <a:lnTo>
                  <a:pt x="11624649" y="0"/>
                </a:lnTo>
                <a:lnTo>
                  <a:pt x="11624649" y="4206010"/>
                </a:lnTo>
                <a:lnTo>
                  <a:pt x="0" y="42060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48056" y="1415356"/>
            <a:ext cx="12578403" cy="8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9"/>
              </a:lnSpc>
              <a:spcBef>
                <a:spcPct val="0"/>
              </a:spcBef>
            </a:pPr>
            <a:r>
              <a:rPr lang="en-US" b="true" sz="5499" i="true" spc="-109">
                <a:solidFill>
                  <a:srgbClr val="1836B2"/>
                </a:solidFill>
                <a:latin typeface="Fira Sans Bold Italics"/>
                <a:ea typeface="Fira Sans Bold Italics"/>
                <a:cs typeface="Fira Sans Bold Italics"/>
                <a:sym typeface="Fira Sans Bold Italics"/>
              </a:rPr>
              <a:t>Les</a:t>
            </a:r>
            <a:r>
              <a:rPr lang="en-US" b="true" sz="5499" i="true" spc="-109">
                <a:solidFill>
                  <a:srgbClr val="1836B2"/>
                </a:solidFill>
                <a:latin typeface="Fira Sans Bold Italics"/>
                <a:ea typeface="Fira Sans Bold Italics"/>
                <a:cs typeface="Fira Sans Bold Italics"/>
                <a:sym typeface="Fira Sans Bold Italics"/>
              </a:rPr>
              <a:t> Solutions de X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94820" y="9415870"/>
            <a:ext cx="733880" cy="73388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836B2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298048" y="5809669"/>
            <a:ext cx="11152782" cy="888321"/>
            <a:chOff x="0" y="0"/>
            <a:chExt cx="14870376" cy="1184428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4870376" cy="1184428"/>
              <a:chOff x="0" y="0"/>
              <a:chExt cx="9063798" cy="74722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9063798" cy="747223"/>
              </a:xfrm>
              <a:custGeom>
                <a:avLst/>
                <a:gdLst/>
                <a:ahLst/>
                <a:cxnLst/>
                <a:rect r="r" b="b" t="t" l="l"/>
                <a:pathLst>
                  <a:path h="747223" w="9063798">
                    <a:moveTo>
                      <a:pt x="8939338" y="747223"/>
                    </a:moveTo>
                    <a:lnTo>
                      <a:pt x="124460" y="747223"/>
                    </a:lnTo>
                    <a:cubicBezTo>
                      <a:pt x="55880" y="747223"/>
                      <a:pt x="0" y="691343"/>
                      <a:pt x="0" y="62276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939338" y="0"/>
                    </a:lnTo>
                    <a:cubicBezTo>
                      <a:pt x="9007918" y="0"/>
                      <a:pt x="9063798" y="55880"/>
                      <a:pt x="9063798" y="124460"/>
                    </a:cubicBezTo>
                    <a:lnTo>
                      <a:pt x="9063798" y="622763"/>
                    </a:lnTo>
                    <a:cubicBezTo>
                      <a:pt x="9063798" y="691343"/>
                      <a:pt x="9007918" y="747223"/>
                      <a:pt x="8939338" y="747223"/>
                    </a:cubicBezTo>
                    <a:close/>
                  </a:path>
                </a:pathLst>
              </a:custGeom>
              <a:solidFill>
                <a:srgbClr val="EDECED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462638" y="230144"/>
              <a:ext cx="13945100" cy="6669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60434" indent="-330217" lvl="1">
                <a:lnSpc>
                  <a:spcPts val="4282"/>
                </a:lnSpc>
                <a:buFont typeface="Arial"/>
                <a:buChar char="•"/>
              </a:pPr>
              <a:r>
                <a:rPr lang="en-US" sz="3058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98048" y="6955165"/>
            <a:ext cx="11152782" cy="888321"/>
            <a:chOff x="0" y="0"/>
            <a:chExt cx="14870376" cy="1184428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14870376" cy="1184428"/>
              <a:chOff x="0" y="0"/>
              <a:chExt cx="9063798" cy="747223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9063798" cy="747223"/>
              </a:xfrm>
              <a:custGeom>
                <a:avLst/>
                <a:gdLst/>
                <a:ahLst/>
                <a:cxnLst/>
                <a:rect r="r" b="b" t="t" l="l"/>
                <a:pathLst>
                  <a:path h="747223" w="9063798">
                    <a:moveTo>
                      <a:pt x="8939338" y="747223"/>
                    </a:moveTo>
                    <a:lnTo>
                      <a:pt x="124460" y="747223"/>
                    </a:lnTo>
                    <a:cubicBezTo>
                      <a:pt x="55880" y="747223"/>
                      <a:pt x="0" y="691343"/>
                      <a:pt x="0" y="62276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939338" y="0"/>
                    </a:lnTo>
                    <a:cubicBezTo>
                      <a:pt x="9007918" y="0"/>
                      <a:pt x="9063798" y="55880"/>
                      <a:pt x="9063798" y="124460"/>
                    </a:cubicBezTo>
                    <a:lnTo>
                      <a:pt x="9063798" y="622763"/>
                    </a:lnTo>
                    <a:cubicBezTo>
                      <a:pt x="9063798" y="691343"/>
                      <a:pt x="9007918" y="747223"/>
                      <a:pt x="8939338" y="747223"/>
                    </a:cubicBezTo>
                    <a:close/>
                  </a:path>
                </a:pathLst>
              </a:custGeom>
              <a:solidFill>
                <a:srgbClr val="EDECED"/>
              </a:solid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462638" y="230144"/>
              <a:ext cx="13945100" cy="6669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60434" indent="-330217" lvl="1">
                <a:lnSpc>
                  <a:spcPts val="4282"/>
                </a:lnSpc>
                <a:buFont typeface="Arial"/>
                <a:buChar char="•"/>
              </a:pPr>
              <a:r>
                <a:rPr lang="en-US" sz="3058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50628" y="8100661"/>
            <a:ext cx="11152782" cy="888321"/>
            <a:chOff x="0" y="0"/>
            <a:chExt cx="14870376" cy="1184428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14870376" cy="1184428"/>
              <a:chOff x="0" y="0"/>
              <a:chExt cx="9063798" cy="747223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9063798" cy="747223"/>
              </a:xfrm>
              <a:custGeom>
                <a:avLst/>
                <a:gdLst/>
                <a:ahLst/>
                <a:cxnLst/>
                <a:rect r="r" b="b" t="t" l="l"/>
                <a:pathLst>
                  <a:path h="747223" w="9063798">
                    <a:moveTo>
                      <a:pt x="8939338" y="747223"/>
                    </a:moveTo>
                    <a:lnTo>
                      <a:pt x="124460" y="747223"/>
                    </a:lnTo>
                    <a:cubicBezTo>
                      <a:pt x="55880" y="747223"/>
                      <a:pt x="0" y="691343"/>
                      <a:pt x="0" y="62276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939338" y="0"/>
                    </a:lnTo>
                    <a:cubicBezTo>
                      <a:pt x="9007918" y="0"/>
                      <a:pt x="9063798" y="55880"/>
                      <a:pt x="9063798" y="124460"/>
                    </a:cubicBezTo>
                    <a:lnTo>
                      <a:pt x="9063798" y="622763"/>
                    </a:lnTo>
                    <a:cubicBezTo>
                      <a:pt x="9063798" y="691343"/>
                      <a:pt x="9007918" y="747223"/>
                      <a:pt x="8939338" y="747223"/>
                    </a:cubicBezTo>
                    <a:close/>
                  </a:path>
                </a:pathLst>
              </a:custGeom>
              <a:solidFill>
                <a:srgbClr val="EDECED"/>
              </a:solidFill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462638" y="230144"/>
              <a:ext cx="13945100" cy="6669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60434" indent="-330217" lvl="1">
                <a:lnSpc>
                  <a:spcPts val="4282"/>
                </a:lnSpc>
                <a:buFont typeface="Arial"/>
                <a:buChar char="•"/>
              </a:pPr>
              <a:r>
                <a:rPr lang="en-US" sz="3058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50628" y="4538032"/>
            <a:ext cx="11152782" cy="888321"/>
            <a:chOff x="0" y="0"/>
            <a:chExt cx="14870376" cy="1184428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14870376" cy="1184428"/>
              <a:chOff x="0" y="0"/>
              <a:chExt cx="9063798" cy="747223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9063798" cy="747223"/>
              </a:xfrm>
              <a:custGeom>
                <a:avLst/>
                <a:gdLst/>
                <a:ahLst/>
                <a:cxnLst/>
                <a:rect r="r" b="b" t="t" l="l"/>
                <a:pathLst>
                  <a:path h="747223" w="9063798">
                    <a:moveTo>
                      <a:pt x="8939338" y="747223"/>
                    </a:moveTo>
                    <a:lnTo>
                      <a:pt x="124460" y="747223"/>
                    </a:lnTo>
                    <a:cubicBezTo>
                      <a:pt x="55880" y="747223"/>
                      <a:pt x="0" y="691343"/>
                      <a:pt x="0" y="62276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939338" y="0"/>
                    </a:lnTo>
                    <a:cubicBezTo>
                      <a:pt x="9007918" y="0"/>
                      <a:pt x="9063798" y="55880"/>
                      <a:pt x="9063798" y="124460"/>
                    </a:cubicBezTo>
                    <a:lnTo>
                      <a:pt x="9063798" y="622763"/>
                    </a:lnTo>
                    <a:cubicBezTo>
                      <a:pt x="9063798" y="691343"/>
                      <a:pt x="9007918" y="747223"/>
                      <a:pt x="8939338" y="747223"/>
                    </a:cubicBezTo>
                    <a:close/>
                  </a:path>
                </a:pathLst>
              </a:custGeom>
              <a:solidFill>
                <a:srgbClr val="EDECED"/>
              </a:solidFill>
            </p:spPr>
          </p:sp>
        </p:grpSp>
        <p:sp>
          <p:nvSpPr>
            <p:cNvPr name="TextBox 26" id="26"/>
            <p:cNvSpPr txBox="true"/>
            <p:nvPr/>
          </p:nvSpPr>
          <p:spPr>
            <a:xfrm rot="0">
              <a:off x="462638" y="230144"/>
              <a:ext cx="13945100" cy="6669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60434" indent="-330217" lvl="1">
                <a:lnSpc>
                  <a:spcPts val="4282"/>
                </a:lnSpc>
                <a:buFont typeface="Arial"/>
                <a:buChar char="•"/>
              </a:pPr>
              <a:r>
                <a:rPr lang="en-US" sz="3058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895033" y="2996435"/>
            <a:ext cx="13684448" cy="795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16"/>
              </a:lnSpc>
              <a:spcBef>
                <a:spcPct val="0"/>
              </a:spcBef>
            </a:pPr>
            <a:r>
              <a:rPr lang="en-US" b="true" sz="4858" spc="-97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pour tel db le x est highly important especialy for k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-10800000">
            <a:off x="12712709" y="5020004"/>
            <a:ext cx="741834" cy="3000065"/>
          </a:xfrm>
          <a:custGeom>
            <a:avLst/>
            <a:gdLst/>
            <a:ahLst/>
            <a:cxnLst/>
            <a:rect r="r" b="b" t="t" l="l"/>
            <a:pathLst>
              <a:path h="3000065" w="741834">
                <a:moveTo>
                  <a:pt x="0" y="0"/>
                </a:moveTo>
                <a:lnTo>
                  <a:pt x="741834" y="0"/>
                </a:lnTo>
                <a:lnTo>
                  <a:pt x="741834" y="3000065"/>
                </a:lnTo>
                <a:lnTo>
                  <a:pt x="0" y="30000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3711718" y="6093690"/>
            <a:ext cx="1168698" cy="795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16"/>
              </a:lnSpc>
              <a:spcBef>
                <a:spcPct val="0"/>
              </a:spcBef>
            </a:pPr>
            <a:r>
              <a:rPr lang="en-US" b="true" sz="4858" spc="-97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KPIs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49909" y="2579011"/>
            <a:ext cx="13274771" cy="5589224"/>
          </a:xfrm>
          <a:custGeom>
            <a:avLst/>
            <a:gdLst/>
            <a:ahLst/>
            <a:cxnLst/>
            <a:rect r="r" b="b" t="t" l="l"/>
            <a:pathLst>
              <a:path h="5589224" w="13274771">
                <a:moveTo>
                  <a:pt x="0" y="0"/>
                </a:moveTo>
                <a:lnTo>
                  <a:pt x="13274771" y="0"/>
                </a:lnTo>
                <a:lnTo>
                  <a:pt x="13274771" y="5589224"/>
                </a:lnTo>
                <a:lnTo>
                  <a:pt x="0" y="55892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364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5736131" y="-2437777"/>
            <a:ext cx="3407869" cy="4392438"/>
            <a:chOff x="0" y="0"/>
            <a:chExt cx="4167939" cy="53721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67939" cy="5372100"/>
            </a:xfrm>
            <a:custGeom>
              <a:avLst/>
              <a:gdLst/>
              <a:ahLst/>
              <a:cxnLst/>
              <a:rect r="r" b="b" t="t" l="l"/>
              <a:pathLst>
                <a:path h="5372100" w="4167939">
                  <a:moveTo>
                    <a:pt x="261726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617269" y="5372100"/>
                  </a:lnTo>
                  <a:lnTo>
                    <a:pt x="4167939" y="2686050"/>
                  </a:lnTo>
                  <a:lnTo>
                    <a:pt x="261726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847934" y="8970859"/>
            <a:ext cx="10499441" cy="4392438"/>
            <a:chOff x="0" y="0"/>
            <a:chExt cx="12841172" cy="53721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41172" cy="5372100"/>
            </a:xfrm>
            <a:custGeom>
              <a:avLst/>
              <a:gdLst/>
              <a:ahLst/>
              <a:cxnLst/>
              <a:rect r="r" b="b" t="t" l="l"/>
              <a:pathLst>
                <a:path h="5372100" w="12841172">
                  <a:moveTo>
                    <a:pt x="11290502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1290502" y="5372100"/>
                  </a:lnTo>
                  <a:lnTo>
                    <a:pt x="12841172" y="2686050"/>
                  </a:lnTo>
                  <a:lnTo>
                    <a:pt x="11290502" y="0"/>
                  </a:lnTo>
                  <a:close/>
                </a:path>
              </a:pathLst>
            </a:custGeom>
            <a:solidFill>
              <a:srgbClr val="86C7ED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144000" y="8970859"/>
            <a:ext cx="3407869" cy="4392438"/>
            <a:chOff x="0" y="0"/>
            <a:chExt cx="4167939" cy="53721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167939" cy="5372100"/>
            </a:xfrm>
            <a:custGeom>
              <a:avLst/>
              <a:gdLst/>
              <a:ahLst/>
              <a:cxnLst/>
              <a:rect r="r" b="b" t="t" l="l"/>
              <a:pathLst>
                <a:path h="5372100" w="4167939">
                  <a:moveTo>
                    <a:pt x="261726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617269" y="5372100"/>
                  </a:lnTo>
                  <a:lnTo>
                    <a:pt x="4167939" y="2686050"/>
                  </a:lnTo>
                  <a:lnTo>
                    <a:pt x="261726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3553413" y="-1954661"/>
            <a:ext cx="10993479" cy="4392438"/>
            <a:chOff x="0" y="0"/>
            <a:chExt cx="13445397" cy="53721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445396" cy="5372100"/>
            </a:xfrm>
            <a:custGeom>
              <a:avLst/>
              <a:gdLst/>
              <a:ahLst/>
              <a:cxnLst/>
              <a:rect r="r" b="b" t="t" l="l"/>
              <a:pathLst>
                <a:path h="5372100" w="13445396">
                  <a:moveTo>
                    <a:pt x="11894727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1894727" y="5372100"/>
                  </a:lnTo>
                  <a:lnTo>
                    <a:pt x="13445396" y="2686050"/>
                  </a:lnTo>
                  <a:lnTo>
                    <a:pt x="11894727" y="0"/>
                  </a:lnTo>
                  <a:close/>
                </a:path>
              </a:pathLst>
            </a:custGeom>
            <a:solidFill>
              <a:srgbClr val="86C7ED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445307" y="8419322"/>
            <a:ext cx="1735972" cy="1735972"/>
          </a:xfrm>
          <a:custGeom>
            <a:avLst/>
            <a:gdLst/>
            <a:ahLst/>
            <a:cxnLst/>
            <a:rect r="r" b="b" t="t" l="l"/>
            <a:pathLst>
              <a:path h="1735972" w="1735972">
                <a:moveTo>
                  <a:pt x="0" y="0"/>
                </a:moveTo>
                <a:lnTo>
                  <a:pt x="1735973" y="0"/>
                </a:lnTo>
                <a:lnTo>
                  <a:pt x="1735973" y="1735973"/>
                </a:lnTo>
                <a:lnTo>
                  <a:pt x="0" y="17359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391270" y="8309470"/>
            <a:ext cx="2895889" cy="1977530"/>
          </a:xfrm>
          <a:custGeom>
            <a:avLst/>
            <a:gdLst/>
            <a:ahLst/>
            <a:cxnLst/>
            <a:rect r="r" b="b" t="t" l="l"/>
            <a:pathLst>
              <a:path h="1977530" w="2895889">
                <a:moveTo>
                  <a:pt x="0" y="0"/>
                </a:moveTo>
                <a:lnTo>
                  <a:pt x="2895889" y="0"/>
                </a:lnTo>
                <a:lnTo>
                  <a:pt x="2895889" y="1977530"/>
                </a:lnTo>
                <a:lnTo>
                  <a:pt x="0" y="19775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809" t="-28396" r="-124809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220366" y="-124189"/>
            <a:ext cx="2305779" cy="2305779"/>
          </a:xfrm>
          <a:custGeom>
            <a:avLst/>
            <a:gdLst/>
            <a:ahLst/>
            <a:cxnLst/>
            <a:rect r="r" b="b" t="t" l="l"/>
            <a:pathLst>
              <a:path h="2305779" w="2305779">
                <a:moveTo>
                  <a:pt x="0" y="0"/>
                </a:moveTo>
                <a:lnTo>
                  <a:pt x="2305778" y="0"/>
                </a:lnTo>
                <a:lnTo>
                  <a:pt x="2305778" y="2305778"/>
                </a:lnTo>
                <a:lnTo>
                  <a:pt x="0" y="23057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526144" y="8419322"/>
            <a:ext cx="3004828" cy="1757825"/>
          </a:xfrm>
          <a:custGeom>
            <a:avLst/>
            <a:gdLst/>
            <a:ahLst/>
            <a:cxnLst/>
            <a:rect r="r" b="b" t="t" l="l"/>
            <a:pathLst>
              <a:path h="1757825" w="3004828">
                <a:moveTo>
                  <a:pt x="0" y="0"/>
                </a:moveTo>
                <a:lnTo>
                  <a:pt x="3004828" y="0"/>
                </a:lnTo>
                <a:lnTo>
                  <a:pt x="3004828" y="1757825"/>
                </a:lnTo>
                <a:lnTo>
                  <a:pt x="0" y="17578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23425" y="602466"/>
            <a:ext cx="1210550" cy="1210550"/>
          </a:xfrm>
          <a:custGeom>
            <a:avLst/>
            <a:gdLst/>
            <a:ahLst/>
            <a:cxnLst/>
            <a:rect r="r" b="b" t="t" l="l"/>
            <a:pathLst>
              <a:path h="1210550" w="1210550">
                <a:moveTo>
                  <a:pt x="0" y="0"/>
                </a:moveTo>
                <a:lnTo>
                  <a:pt x="1210550" y="0"/>
                </a:lnTo>
                <a:lnTo>
                  <a:pt x="1210550" y="1210550"/>
                </a:lnTo>
                <a:lnTo>
                  <a:pt x="0" y="12105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8728363" y="498921"/>
            <a:ext cx="9317128" cy="1455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37"/>
              </a:lnSpc>
              <a:spcBef>
                <a:spcPct val="0"/>
              </a:spcBef>
            </a:pPr>
            <a:r>
              <a:rPr lang="en-US" b="true" sz="5125">
                <a:solidFill>
                  <a:srgbClr val="1836B2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 L'Ass</a:t>
            </a:r>
            <a:r>
              <a:rPr lang="en-US" b="true" sz="5125" u="none">
                <a:solidFill>
                  <a:srgbClr val="1836B2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istant BI – Valorisation de la Donnée Propre et automati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839215" y="5582379"/>
            <a:ext cx="9314599" cy="468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05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43326" y="604364"/>
            <a:ext cx="2056545" cy="1282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830"/>
              </a:lnSpc>
              <a:spcBef>
                <a:spcPct val="0"/>
              </a:spcBef>
            </a:pPr>
            <a:r>
              <a:rPr lang="en-US" b="true" sz="8936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LLM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551869" y="2617111"/>
            <a:ext cx="3548717" cy="2884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06527" indent="-553264" lvl="1">
              <a:lnSpc>
                <a:spcPts val="5637"/>
              </a:lnSpc>
              <a:buFont typeface="Arial"/>
              <a:buChar char="•"/>
            </a:pPr>
            <a:r>
              <a:rPr lang="en-US" b="true" sz="5125">
                <a:solidFill>
                  <a:srgbClr val="1836B2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l</a:t>
            </a:r>
          </a:p>
          <a:p>
            <a:pPr algn="ctr" marL="1106527" indent="-553264" lvl="1">
              <a:lnSpc>
                <a:spcPts val="5637"/>
              </a:lnSpc>
              <a:buFont typeface="Arial"/>
              <a:buChar char="•"/>
            </a:pPr>
            <a:r>
              <a:rPr lang="en-US" b="true" sz="5125">
                <a:solidFill>
                  <a:srgbClr val="1836B2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l</a:t>
            </a:r>
          </a:p>
          <a:p>
            <a:pPr algn="ctr" marL="1106527" indent="-553264" lvl="1">
              <a:lnSpc>
                <a:spcPts val="5637"/>
              </a:lnSpc>
              <a:buFont typeface="Arial"/>
              <a:buChar char="•"/>
            </a:pPr>
            <a:r>
              <a:rPr lang="en-US" b="true" sz="5125">
                <a:solidFill>
                  <a:srgbClr val="1836B2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l</a:t>
            </a:r>
          </a:p>
          <a:p>
            <a:pPr algn="ctr" marL="1106527" indent="-553264" lvl="1">
              <a:lnSpc>
                <a:spcPts val="5637"/>
              </a:lnSpc>
              <a:buFont typeface="Arial"/>
              <a:buChar char="•"/>
            </a:pPr>
            <a:r>
              <a:rPr lang="en-US" b="true" sz="5125">
                <a:solidFill>
                  <a:srgbClr val="1836B2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lf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2045421" y="6518684"/>
            <a:ext cx="4216785" cy="1435091"/>
            <a:chOff x="0" y="0"/>
            <a:chExt cx="1037039" cy="35293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37039" cy="352934"/>
            </a:xfrm>
            <a:custGeom>
              <a:avLst/>
              <a:gdLst/>
              <a:ahLst/>
              <a:cxnLst/>
              <a:rect r="r" b="b" t="t" l="l"/>
              <a:pathLst>
                <a:path h="352934" w="1037039">
                  <a:moveTo>
                    <a:pt x="40391" y="0"/>
                  </a:moveTo>
                  <a:lnTo>
                    <a:pt x="996647" y="0"/>
                  </a:lnTo>
                  <a:cubicBezTo>
                    <a:pt x="1018955" y="0"/>
                    <a:pt x="1037039" y="18084"/>
                    <a:pt x="1037039" y="40391"/>
                  </a:cubicBezTo>
                  <a:lnTo>
                    <a:pt x="1037039" y="312542"/>
                  </a:lnTo>
                  <a:cubicBezTo>
                    <a:pt x="1037039" y="323255"/>
                    <a:pt x="1032783" y="333528"/>
                    <a:pt x="1025208" y="341103"/>
                  </a:cubicBezTo>
                  <a:cubicBezTo>
                    <a:pt x="1017633" y="348678"/>
                    <a:pt x="1007360" y="352934"/>
                    <a:pt x="996647" y="352934"/>
                  </a:cubicBezTo>
                  <a:lnTo>
                    <a:pt x="40391" y="352934"/>
                  </a:lnTo>
                  <a:cubicBezTo>
                    <a:pt x="18084" y="352934"/>
                    <a:pt x="0" y="334850"/>
                    <a:pt x="0" y="312542"/>
                  </a:cubicBezTo>
                  <a:lnTo>
                    <a:pt x="0" y="40391"/>
                  </a:lnTo>
                  <a:cubicBezTo>
                    <a:pt x="0" y="29679"/>
                    <a:pt x="4256" y="19405"/>
                    <a:pt x="11830" y="11830"/>
                  </a:cubicBezTo>
                  <a:cubicBezTo>
                    <a:pt x="19405" y="4256"/>
                    <a:pt x="29679" y="0"/>
                    <a:pt x="40391" y="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1037039" cy="419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3"/>
                </a:lnSpc>
              </a:pPr>
              <a:r>
                <a:rPr lang="en-US" b="true" sz="315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autre func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1319587" y="6933592"/>
            <a:ext cx="605275" cy="605275"/>
          </a:xfrm>
          <a:custGeom>
            <a:avLst/>
            <a:gdLst/>
            <a:ahLst/>
            <a:cxnLst/>
            <a:rect r="r" b="b" t="t" l="l"/>
            <a:pathLst>
              <a:path h="605275" w="605275">
                <a:moveTo>
                  <a:pt x="0" y="0"/>
                </a:moveTo>
                <a:lnTo>
                  <a:pt x="605275" y="0"/>
                </a:lnTo>
                <a:lnTo>
                  <a:pt x="605275" y="605275"/>
                </a:lnTo>
                <a:lnTo>
                  <a:pt x="0" y="6052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47934" y="8874718"/>
            <a:ext cx="10499441" cy="4392438"/>
            <a:chOff x="0" y="0"/>
            <a:chExt cx="12841172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41172" cy="5372100"/>
            </a:xfrm>
            <a:custGeom>
              <a:avLst/>
              <a:gdLst/>
              <a:ahLst/>
              <a:cxnLst/>
              <a:rect r="r" b="b" t="t" l="l"/>
              <a:pathLst>
                <a:path h="5372100" w="12841172">
                  <a:moveTo>
                    <a:pt x="11290502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1290502" y="5372100"/>
                  </a:lnTo>
                  <a:lnTo>
                    <a:pt x="12841172" y="2686050"/>
                  </a:lnTo>
                  <a:lnTo>
                    <a:pt x="11290502" y="0"/>
                  </a:lnTo>
                  <a:close/>
                </a:path>
              </a:pathLst>
            </a:custGeom>
            <a:solidFill>
              <a:srgbClr val="86C7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144000" y="9409112"/>
            <a:ext cx="3407869" cy="4392438"/>
            <a:chOff x="0" y="0"/>
            <a:chExt cx="4167939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167939" cy="5372100"/>
            </a:xfrm>
            <a:custGeom>
              <a:avLst/>
              <a:gdLst/>
              <a:ahLst/>
              <a:cxnLst/>
              <a:rect r="r" b="b" t="t" l="l"/>
              <a:pathLst>
                <a:path h="5372100" w="4167939">
                  <a:moveTo>
                    <a:pt x="261726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617269" y="5372100"/>
                  </a:lnTo>
                  <a:lnTo>
                    <a:pt x="4167939" y="2686050"/>
                  </a:lnTo>
                  <a:lnTo>
                    <a:pt x="261726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-3553413" y="-3716252"/>
            <a:ext cx="10993479" cy="4392438"/>
            <a:chOff x="0" y="0"/>
            <a:chExt cx="13445397" cy="53721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445396" cy="5372100"/>
            </a:xfrm>
            <a:custGeom>
              <a:avLst/>
              <a:gdLst/>
              <a:ahLst/>
              <a:cxnLst/>
              <a:rect r="r" b="b" t="t" l="l"/>
              <a:pathLst>
                <a:path h="5372100" w="13445396">
                  <a:moveTo>
                    <a:pt x="11894727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1894727" y="5372100"/>
                  </a:lnTo>
                  <a:lnTo>
                    <a:pt x="13445396" y="2686050"/>
                  </a:lnTo>
                  <a:lnTo>
                    <a:pt x="11894727" y="0"/>
                  </a:lnTo>
                  <a:close/>
                </a:path>
              </a:pathLst>
            </a:custGeom>
            <a:solidFill>
              <a:srgbClr val="86C7ED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5511804" y="-3716252"/>
            <a:ext cx="3407869" cy="4392438"/>
            <a:chOff x="0" y="0"/>
            <a:chExt cx="4167939" cy="53721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67939" cy="5372100"/>
            </a:xfrm>
            <a:custGeom>
              <a:avLst/>
              <a:gdLst/>
              <a:ahLst/>
              <a:cxnLst/>
              <a:rect r="r" b="b" t="t" l="l"/>
              <a:pathLst>
                <a:path h="5372100" w="4167939">
                  <a:moveTo>
                    <a:pt x="261726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617269" y="5372100"/>
                  </a:lnTo>
                  <a:lnTo>
                    <a:pt x="4167939" y="2686050"/>
                  </a:lnTo>
                  <a:lnTo>
                    <a:pt x="261726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4486701" y="5709823"/>
            <a:ext cx="9314599" cy="468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05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562879" y="1028700"/>
            <a:ext cx="11179720" cy="4598069"/>
          </a:xfrm>
          <a:custGeom>
            <a:avLst/>
            <a:gdLst/>
            <a:ahLst/>
            <a:cxnLst/>
            <a:rect r="r" b="b" t="t" l="l"/>
            <a:pathLst>
              <a:path h="4598069" w="11179720">
                <a:moveTo>
                  <a:pt x="0" y="0"/>
                </a:moveTo>
                <a:lnTo>
                  <a:pt x="11179719" y="0"/>
                </a:lnTo>
                <a:lnTo>
                  <a:pt x="11179719" y="4598069"/>
                </a:lnTo>
                <a:lnTo>
                  <a:pt x="0" y="459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97" t="0" r="-2289" b="0"/>
            </a:stretch>
          </a:blipFill>
          <a:ln w="38100" cap="sq">
            <a:solidFill>
              <a:srgbClr val="008DD6"/>
            </a:solidFill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362334" y="6302278"/>
            <a:ext cx="11580809" cy="2568754"/>
          </a:xfrm>
          <a:custGeom>
            <a:avLst/>
            <a:gdLst/>
            <a:ahLst/>
            <a:cxnLst/>
            <a:rect r="r" b="b" t="t" l="l"/>
            <a:pathLst>
              <a:path h="2568754" w="11580809">
                <a:moveTo>
                  <a:pt x="0" y="0"/>
                </a:moveTo>
                <a:lnTo>
                  <a:pt x="11580809" y="0"/>
                </a:lnTo>
                <a:lnTo>
                  <a:pt x="11580809" y="2568754"/>
                </a:lnTo>
                <a:lnTo>
                  <a:pt x="0" y="25687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82" t="0" r="0" b="0"/>
            </a:stretch>
          </a:blipFill>
          <a:ln w="38100" cap="sq">
            <a:solidFill>
              <a:srgbClr val="008DD6"/>
            </a:solidFill>
            <a:prstDash val="solid"/>
            <a:miter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53345" y="676840"/>
            <a:ext cx="14781309" cy="2401963"/>
          </a:xfrm>
          <a:custGeom>
            <a:avLst/>
            <a:gdLst/>
            <a:ahLst/>
            <a:cxnLst/>
            <a:rect r="r" b="b" t="t" l="l"/>
            <a:pathLst>
              <a:path h="2401963" w="14781309">
                <a:moveTo>
                  <a:pt x="0" y="0"/>
                </a:moveTo>
                <a:lnTo>
                  <a:pt x="14781310" y="0"/>
                </a:lnTo>
                <a:lnTo>
                  <a:pt x="14781310" y="2401963"/>
                </a:lnTo>
                <a:lnTo>
                  <a:pt x="0" y="24019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8DD6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753345" y="3641036"/>
            <a:ext cx="15059590" cy="5308506"/>
          </a:xfrm>
          <a:custGeom>
            <a:avLst/>
            <a:gdLst/>
            <a:ahLst/>
            <a:cxnLst/>
            <a:rect r="r" b="b" t="t" l="l"/>
            <a:pathLst>
              <a:path h="5308506" w="15059590">
                <a:moveTo>
                  <a:pt x="0" y="0"/>
                </a:moveTo>
                <a:lnTo>
                  <a:pt x="15059590" y="0"/>
                </a:lnTo>
                <a:lnTo>
                  <a:pt x="15059590" y="5308506"/>
                </a:lnTo>
                <a:lnTo>
                  <a:pt x="0" y="53085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8DD6"/>
            </a:solidFill>
            <a:prstDash val="solid"/>
            <a:miter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DAHB0aY_mPI</dc:identifier>
  <dcterms:modified xsi:type="dcterms:W3CDTF">2011-08-01T06:04:30Z</dcterms:modified>
  <cp:revision>1</cp:revision>
  <dc:title>Pourquoi la Qualité est-elle Particulièrement Critique dans le Textile ?</dc:title>
</cp:coreProperties>
</file>